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2" r:id="rId4"/>
    <p:sldId id="258" r:id="rId5"/>
    <p:sldId id="261" r:id="rId6"/>
    <p:sldId id="260" r:id="rId7"/>
    <p:sldId id="266" r:id="rId8"/>
    <p:sldId id="268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51" autoAdjust="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66D9F-CD90-4399-978D-0593D69D2D13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24B4F-C112-4938-A513-ADE5264A0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1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803A4-308F-4CD5-98FC-93FEE3E367C7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9B60B-0DB2-4D02-9C30-784B4A775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Possibly less</a:t>
            </a:r>
            <a:r>
              <a:rPr lang="en-US" baseline="0" dirty="0" smtClean="0"/>
              <a:t> on labor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9B60B-0DB2-4D02-9C30-784B4A7756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0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11/14/2017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dwellbanker.com/property/8801-Schwartz-Fort-Wayne-IN-46835/M-201751079-IN_LBAR/detail" TargetMode="External"/><Relationship Id="rId2" Type="http://schemas.openxmlformats.org/officeDocument/2006/relationships/hyperlink" Target="http://costtobuild.net/calculator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Fisch</a:t>
            </a:r>
            <a:r>
              <a:rPr lang="en-US" dirty="0" smtClean="0"/>
              <a:t> Tank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Charity Fischer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452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costtobuild.net/calculator.html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www.coldwellbanker.com/property/8801-Schwartz-Fort-Wayne-IN-46835/M-201751079-IN_LBAR/detail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857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37092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Fisch</a:t>
            </a:r>
            <a:r>
              <a:rPr lang="en-US" dirty="0" smtClean="0"/>
              <a:t> Tank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81" y="1537856"/>
            <a:ext cx="5260412" cy="4796442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64224" y="1695796"/>
            <a:ext cx="4754880" cy="4476404"/>
          </a:xfrm>
        </p:spPr>
        <p:txBody>
          <a:bodyPr/>
          <a:lstStyle/>
          <a:p>
            <a:r>
              <a:rPr lang="en-US" dirty="0"/>
              <a:t>3 Bedroom</a:t>
            </a:r>
          </a:p>
          <a:p>
            <a:r>
              <a:rPr lang="en-US" dirty="0"/>
              <a:t>2 Bathroom</a:t>
            </a:r>
          </a:p>
          <a:p>
            <a:r>
              <a:rPr lang="en-US" dirty="0"/>
              <a:t>Spacious living area</a:t>
            </a:r>
          </a:p>
          <a:p>
            <a:r>
              <a:rPr lang="en-US" dirty="0" smtClean="0"/>
              <a:t>Sizable </a:t>
            </a:r>
            <a:r>
              <a:rPr lang="en-US" dirty="0"/>
              <a:t>d</a:t>
            </a:r>
            <a:r>
              <a:rPr lang="en-US" dirty="0" smtClean="0"/>
              <a:t>ining room and kitchen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6" y="1572366"/>
            <a:ext cx="5352727" cy="485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94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37092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Fisch</a:t>
            </a:r>
            <a:r>
              <a:rPr lang="en-US" dirty="0" smtClean="0"/>
              <a:t> Tank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81" y="1537856"/>
            <a:ext cx="5260412" cy="4796442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64224" y="1737361"/>
            <a:ext cx="4907834" cy="4434840"/>
          </a:xfrm>
        </p:spPr>
        <p:txBody>
          <a:bodyPr/>
          <a:lstStyle/>
          <a:p>
            <a:pPr lvl="1"/>
            <a:r>
              <a:rPr lang="en-US" dirty="0" smtClean="0"/>
              <a:t>Houses 1-6 people</a:t>
            </a:r>
          </a:p>
          <a:p>
            <a:pPr lvl="1"/>
            <a:r>
              <a:rPr lang="en-US" dirty="0" smtClean="0"/>
              <a:t>2 Shower Baths</a:t>
            </a:r>
          </a:p>
          <a:p>
            <a:pPr lvl="1"/>
            <a:r>
              <a:rPr lang="en-US" dirty="0" smtClean="0"/>
              <a:t>1,660 </a:t>
            </a:r>
            <a:r>
              <a:rPr lang="en-US" dirty="0" err="1" smtClean="0"/>
              <a:t>sqft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6" y="1592239"/>
            <a:ext cx="5352727" cy="4812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1" y="1213402"/>
            <a:ext cx="6117726" cy="5478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50" y="1321724"/>
            <a:ext cx="6234948" cy="540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9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37092"/>
          </a:xfrm>
        </p:spPr>
        <p:txBody>
          <a:bodyPr/>
          <a:lstStyle/>
          <a:p>
            <a:r>
              <a:rPr lang="en-US" dirty="0" smtClean="0"/>
              <a:t>Cost to Build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9848" y="1695796"/>
            <a:ext cx="4754880" cy="4476404"/>
          </a:xfrm>
        </p:spPr>
        <p:txBody>
          <a:bodyPr/>
          <a:lstStyle/>
          <a:p>
            <a:r>
              <a:rPr lang="en-US" dirty="0" smtClean="0"/>
              <a:t>1 acre </a:t>
            </a:r>
          </a:p>
          <a:p>
            <a:r>
              <a:rPr lang="en-US" dirty="0" smtClean="0"/>
              <a:t>$39,000</a:t>
            </a:r>
          </a:p>
          <a:p>
            <a:r>
              <a:rPr lang="en-US" dirty="0" smtClean="0"/>
              <a:t>Schwartz </a:t>
            </a:r>
            <a:r>
              <a:rPr lang="en-US" dirty="0" err="1" smtClean="0"/>
              <a:t>rd</a:t>
            </a:r>
            <a:r>
              <a:rPr lang="en-US" dirty="0" smtClean="0"/>
              <a:t> and Flutter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28" y="1778923"/>
            <a:ext cx="5794410" cy="3291840"/>
          </a:xfrm>
        </p:spPr>
      </p:pic>
    </p:spTree>
    <p:extLst>
      <p:ext uri="{BB962C8B-B14F-4D97-AF65-F5344CB8AC3E}">
        <p14:creationId xmlns:p14="http://schemas.microsoft.com/office/powerpoint/2010/main" val="334689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37092"/>
          </a:xfrm>
        </p:spPr>
        <p:txBody>
          <a:bodyPr/>
          <a:lstStyle/>
          <a:p>
            <a:r>
              <a:rPr lang="en-US" dirty="0" smtClean="0"/>
              <a:t>Cost to Build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9848" y="1695796"/>
            <a:ext cx="4754880" cy="4476404"/>
          </a:xfrm>
        </p:spPr>
        <p:txBody>
          <a:bodyPr/>
          <a:lstStyle/>
          <a:p>
            <a:r>
              <a:rPr lang="en-US" dirty="0" smtClean="0"/>
              <a:t>$39,000 for land</a:t>
            </a:r>
          </a:p>
          <a:p>
            <a:r>
              <a:rPr lang="en-US" dirty="0" smtClean="0"/>
              <a:t>$120,000 for materials</a:t>
            </a:r>
          </a:p>
          <a:p>
            <a:r>
              <a:rPr lang="en-US" dirty="0" smtClean="0"/>
              <a:t>$82,000 for labor</a:t>
            </a:r>
          </a:p>
          <a:p>
            <a:r>
              <a:rPr lang="en-US" dirty="0" smtClean="0"/>
              <a:t>$241,000 total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71" y="272178"/>
            <a:ext cx="4056998" cy="6452498"/>
          </a:xfrm>
        </p:spPr>
      </p:pic>
    </p:spTree>
    <p:extLst>
      <p:ext uri="{BB962C8B-B14F-4D97-AF65-F5344CB8AC3E}">
        <p14:creationId xmlns:p14="http://schemas.microsoft.com/office/powerpoint/2010/main" val="3560407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37092"/>
          </a:xfrm>
        </p:spPr>
        <p:txBody>
          <a:bodyPr/>
          <a:lstStyle/>
          <a:p>
            <a:r>
              <a:rPr lang="en-US" dirty="0" smtClean="0"/>
              <a:t>Interesting Points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9848" y="1695796"/>
            <a:ext cx="4754880" cy="4476404"/>
          </a:xfrm>
        </p:spPr>
        <p:txBody>
          <a:bodyPr/>
          <a:lstStyle/>
          <a:p>
            <a:r>
              <a:rPr lang="en-US" dirty="0" smtClean="0"/>
              <a:t>Brick siding </a:t>
            </a:r>
          </a:p>
          <a:p>
            <a:r>
              <a:rPr lang="en-US" dirty="0" smtClean="0"/>
              <a:t>5:12 roof</a:t>
            </a:r>
          </a:p>
          <a:p>
            <a:r>
              <a:rPr lang="en-US" dirty="0" smtClean="0"/>
              <a:t>South facing front door</a:t>
            </a:r>
          </a:p>
          <a:p>
            <a:r>
              <a:rPr lang="en-US" dirty="0" smtClean="0"/>
              <a:t>East dining room window facing road and fields beyond</a:t>
            </a:r>
          </a:p>
          <a:p>
            <a:r>
              <a:rPr lang="en-US" dirty="0" smtClean="0"/>
              <a:t>Bar counter</a:t>
            </a:r>
          </a:p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448" y="1695796"/>
            <a:ext cx="4979037" cy="4476404"/>
          </a:xfrm>
        </p:spPr>
      </p:pic>
    </p:spTree>
    <p:extLst>
      <p:ext uri="{BB962C8B-B14F-4D97-AF65-F5344CB8AC3E}">
        <p14:creationId xmlns:p14="http://schemas.microsoft.com/office/powerpoint/2010/main" val="3119497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37092"/>
          </a:xfrm>
        </p:spPr>
        <p:txBody>
          <a:bodyPr/>
          <a:lstStyle/>
          <a:p>
            <a:r>
              <a:rPr lang="en-US" dirty="0" smtClean="0"/>
              <a:t>Interesting Points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9848" y="1695796"/>
            <a:ext cx="4754880" cy="4476404"/>
          </a:xfrm>
        </p:spPr>
        <p:txBody>
          <a:bodyPr/>
          <a:lstStyle/>
          <a:p>
            <a:r>
              <a:rPr lang="en-US" dirty="0" smtClean="0"/>
              <a:t>No closets</a:t>
            </a:r>
          </a:p>
          <a:p>
            <a:r>
              <a:rPr lang="en-US" dirty="0" smtClean="0"/>
              <a:t>No laundry room</a:t>
            </a:r>
          </a:p>
          <a:p>
            <a:r>
              <a:rPr lang="en-US" dirty="0" smtClean="0"/>
              <a:t>No basement or second floor</a:t>
            </a:r>
          </a:p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27" y="1312136"/>
            <a:ext cx="5605273" cy="4860064"/>
          </a:xfrm>
        </p:spPr>
      </p:pic>
    </p:spTree>
    <p:extLst>
      <p:ext uri="{BB962C8B-B14F-4D97-AF65-F5344CB8AC3E}">
        <p14:creationId xmlns:p14="http://schemas.microsoft.com/office/powerpoint/2010/main" val="2455155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37092"/>
          </a:xfrm>
        </p:spPr>
        <p:txBody>
          <a:bodyPr/>
          <a:lstStyle/>
          <a:p>
            <a:r>
              <a:rPr lang="en-US" dirty="0" smtClean="0"/>
              <a:t>How It Was Made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54" y="1460975"/>
            <a:ext cx="4754563" cy="394817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204" y="1777896"/>
            <a:ext cx="6018903" cy="3314330"/>
          </a:xfrm>
        </p:spPr>
      </p:pic>
    </p:spTree>
    <p:extLst>
      <p:ext uri="{BB962C8B-B14F-4D97-AF65-F5344CB8AC3E}">
        <p14:creationId xmlns:p14="http://schemas.microsoft.com/office/powerpoint/2010/main" val="1498594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37092"/>
          </a:xfrm>
        </p:spPr>
        <p:txBody>
          <a:bodyPr/>
          <a:lstStyle/>
          <a:p>
            <a:r>
              <a:rPr lang="en-US" dirty="0" smtClean="0"/>
              <a:t>How It Was Made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3" y="2093563"/>
            <a:ext cx="5580464" cy="285629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970" y="1321724"/>
            <a:ext cx="5539537" cy="4399974"/>
          </a:xfrm>
        </p:spPr>
      </p:pic>
    </p:spTree>
    <p:extLst>
      <p:ext uri="{BB962C8B-B14F-4D97-AF65-F5344CB8AC3E}">
        <p14:creationId xmlns:p14="http://schemas.microsoft.com/office/powerpoint/2010/main" val="2797696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277</TotalTime>
  <Words>114</Words>
  <Application>Microsoft Office PowerPoint</Application>
  <PresentationFormat>Widescreen</PresentationFormat>
  <Paragraphs>37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Wingdings</vt:lpstr>
      <vt:lpstr>Wood Type</vt:lpstr>
      <vt:lpstr>The Fisch Tank</vt:lpstr>
      <vt:lpstr>The Fisch Tank</vt:lpstr>
      <vt:lpstr>The Fisch Tank</vt:lpstr>
      <vt:lpstr>Cost to Build</vt:lpstr>
      <vt:lpstr>Cost to Build</vt:lpstr>
      <vt:lpstr>Interesting Points</vt:lpstr>
      <vt:lpstr>Interesting Points</vt:lpstr>
      <vt:lpstr>How It Was Made</vt:lpstr>
      <vt:lpstr>How It Was Made</vt:lpstr>
      <vt:lpstr>References </vt:lpstr>
    </vt:vector>
  </TitlesOfParts>
  <Company>Ivy Tech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Fisch Tank</dc:title>
  <dc:creator>Charity Anne Fischer</dc:creator>
  <cp:lastModifiedBy>Charity Anne Fischer</cp:lastModifiedBy>
  <cp:revision>19</cp:revision>
  <cp:lastPrinted>2017-11-14T22:58:51Z</cp:lastPrinted>
  <dcterms:created xsi:type="dcterms:W3CDTF">2017-11-14T18:23:23Z</dcterms:created>
  <dcterms:modified xsi:type="dcterms:W3CDTF">2017-11-14T23:00:46Z</dcterms:modified>
</cp:coreProperties>
</file>